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3895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4830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695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206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5504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2951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6084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856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27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419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168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4000"/>
                <a:satMod val="80000"/>
                <a:lumMod val="106000"/>
              </a:schemeClr>
            </a:gs>
            <a:gs pos="100000">
              <a:schemeClr val="bg1">
                <a:shade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8074B-01C7-4E33-A570-D220AFA82D1A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3225DF1-7B77-49DE-8B7C-42460F274B85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413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0">
            <a:extLst>
              <a:ext uri="{FF2B5EF4-FFF2-40B4-BE49-F238E27FC236}">
                <a16:creationId xmlns:a16="http://schemas.microsoft.com/office/drawing/2014/main" id="{2FDF9410-E530-4E71-A2C0-4C24B48964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2">
            <a:extLst>
              <a:ext uri="{FF2B5EF4-FFF2-40B4-BE49-F238E27FC236}">
                <a16:creationId xmlns:a16="http://schemas.microsoft.com/office/drawing/2014/main" id="{53268B1E-8861-4702-9529-5A8FB23A6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1094758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82F2350F-B1BB-4308-A267-CFFA3576E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4D808D-3A96-4C4F-B9CF-2D8DD710F4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966" y="1427305"/>
            <a:ext cx="8686800" cy="2897270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/>
              <a:t>Coffee Shops of America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B44A50-01A5-4A49-82C3-E50208A13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966" y="4744864"/>
            <a:ext cx="8686800" cy="63127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BC6646AE-8FD6-411E-8640-6CCB250D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52966" y="4536431"/>
            <a:ext cx="868680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413B0556-E869-4B1C-A499-EB13D96B9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005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04CA21-812A-4AC1-9186-965BF8255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How ‘unknown’ coffee shops affect city ratings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7E7F54-B57E-41E9-ACC1-CCA52AA22D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Ratings when taking into account number of reviews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933FA77-A4DB-4979-9855-190387B1F26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047" y="3027207"/>
            <a:ext cx="2362530" cy="2238687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A40FA9-1727-4214-AD32-DF439B3E1A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85000" lnSpcReduction="2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Number of “zero ratings’ and Ratings not taking into account number of reviews</a:t>
            </a: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5139C506-83FA-46B0-BEE1-8D5E1B23691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1319" y="3044672"/>
            <a:ext cx="1925336" cy="2236502"/>
          </a:xfrm>
        </p:spPr>
      </p:pic>
    </p:spTree>
    <p:extLst>
      <p:ext uri="{BB962C8B-B14F-4D97-AF65-F5344CB8AC3E}">
        <p14:creationId xmlns:p14="http://schemas.microsoft.com/office/powerpoint/2010/main" val="4132974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7F0510-22C2-41CC-A235-9CDBF123F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Number of ratings for each city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C8C55815-DD00-4EFC-A73E-3BB2EDF9916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Average amount for each coffee shop</a:t>
            </a:r>
          </a:p>
        </p:txBody>
      </p:sp>
      <p:pic>
        <p:nvPicPr>
          <p:cNvPr id="19" name="Content Placeholder 18" descr="A screenshot of a cell phone&#10;&#10;Description automatically generated">
            <a:extLst>
              <a:ext uri="{FF2B5EF4-FFF2-40B4-BE49-F238E27FC236}">
                <a16:creationId xmlns:a16="http://schemas.microsoft.com/office/drawing/2014/main" id="{5AE4EF46-CEB5-4BF6-AA55-252C49AF86E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1976" y="3039302"/>
            <a:ext cx="2246320" cy="2672545"/>
          </a:xfrm>
        </p:spPr>
      </p:pic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7E1F570F-44FB-46AC-B290-0B03EAA3C8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Standard deviation for each city</a:t>
            </a:r>
          </a:p>
        </p:txBody>
      </p:sp>
      <p:pic>
        <p:nvPicPr>
          <p:cNvPr id="21" name="Content Placeholder 2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0829CEE-418A-4573-BDCE-D973024AC41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949" y="3049436"/>
            <a:ext cx="2246319" cy="2736207"/>
          </a:xfrm>
        </p:spPr>
      </p:pic>
    </p:spTree>
    <p:extLst>
      <p:ext uri="{BB962C8B-B14F-4D97-AF65-F5344CB8AC3E}">
        <p14:creationId xmlns:p14="http://schemas.microsoft.com/office/powerpoint/2010/main" val="3848140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8D154-00A4-4437-AF26-86A8D89FF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Highest rated coffee shop in each city</a:t>
            </a: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D0CB92E-6CD0-45B0-8B40-661962CE3F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8" y="2351289"/>
            <a:ext cx="2669309" cy="3247063"/>
          </a:xfrm>
        </p:spPr>
      </p:pic>
      <p:pic>
        <p:nvPicPr>
          <p:cNvPr id="12" name="Content Placeholder 11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9E3FF666-4BD4-4434-AEE9-480ED452530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706" y="2350663"/>
            <a:ext cx="5432819" cy="3246573"/>
          </a:xfrm>
        </p:spPr>
      </p:pic>
    </p:spTree>
    <p:extLst>
      <p:ext uri="{BB962C8B-B14F-4D97-AF65-F5344CB8AC3E}">
        <p14:creationId xmlns:p14="http://schemas.microsoft.com/office/powerpoint/2010/main" val="4813780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528A74-97FF-49CB-9F24-FBBBBE914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Conclusions and recommendations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12CF7A-9BBE-45F8-AD1A-9985EA467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Majority of coffee shops in Atlanta are in the center of the city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Highest rated coffee shop areas are around Midtown</a:t>
            </a:r>
          </a:p>
          <a:p>
            <a:r>
              <a:rPr lang="en-US" dirty="0">
                <a:solidFill>
                  <a:schemeClr val="bg1"/>
                </a:solidFill>
              </a:rPr>
              <a:t>San Francisco had the highest weighted average rating out of the cities chosen</a:t>
            </a:r>
          </a:p>
          <a:p>
            <a:r>
              <a:rPr lang="en-US" dirty="0">
                <a:solidFill>
                  <a:schemeClr val="bg1"/>
                </a:solidFill>
              </a:rPr>
              <a:t>Strong positive correlation between average rating and number of ratings in each city</a:t>
            </a:r>
          </a:p>
          <a:p>
            <a:r>
              <a:rPr lang="en-US" dirty="0">
                <a:solidFill>
                  <a:schemeClr val="bg1"/>
                </a:solidFill>
              </a:rPr>
              <a:t>Recommendations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Gather more coffee shops from each city over a wider radius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Incorporate demographic factors that could affect how cities rate their own coffee</a:t>
            </a:r>
          </a:p>
        </p:txBody>
      </p:sp>
    </p:spTree>
    <p:extLst>
      <p:ext uri="{BB962C8B-B14F-4D97-AF65-F5344CB8AC3E}">
        <p14:creationId xmlns:p14="http://schemas.microsoft.com/office/powerpoint/2010/main" val="1334310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AF6E4-7FA1-4910-9EB2-193B276771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Coffee shops are a huge industry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7B74C-2A78-4072-8D57-BD30B0469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r>
              <a:rPr lang="en-US" dirty="0"/>
              <a:t>There are over 35,000 coffee shops in the United States alone</a:t>
            </a:r>
          </a:p>
          <a:p>
            <a:r>
              <a:rPr lang="en-US" dirty="0"/>
              <a:t>Some coffee shops are made to quickly pick up a cup of coffee and others are made more for sitting down and enjoying a cup</a:t>
            </a:r>
          </a:p>
          <a:p>
            <a:r>
              <a:rPr lang="en-US" dirty="0"/>
              <a:t>Shops with quality coffee are recognized across various review boards</a:t>
            </a:r>
          </a:p>
          <a:p>
            <a:pPr lvl="1"/>
            <a:r>
              <a:rPr lang="en-US" dirty="0"/>
              <a:t>Yelp</a:t>
            </a:r>
          </a:p>
          <a:p>
            <a:pPr lvl="1"/>
            <a:r>
              <a:rPr lang="en-US" dirty="0"/>
              <a:t>Google Maps</a:t>
            </a:r>
          </a:p>
          <a:p>
            <a:pPr lvl="1"/>
            <a:r>
              <a:rPr lang="en-US" dirty="0" err="1"/>
              <a:t>FourSquare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3176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864FF-FFB3-4FC8-9449-3177C4B41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90196-2526-4E55-88BC-EA0E10970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Analyze the distribution of both the quantity and quality of coffee shops across Atlanta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Compare average ratings of coffee shops in major cities across the country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Analyze ratings data of coffee shops with further use of statistics</a:t>
            </a:r>
          </a:p>
        </p:txBody>
      </p:sp>
    </p:spTree>
    <p:extLst>
      <p:ext uri="{BB962C8B-B14F-4D97-AF65-F5344CB8AC3E}">
        <p14:creationId xmlns:p14="http://schemas.microsoft.com/office/powerpoint/2010/main" val="1849065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CC8C1-B5C8-4686-8AE8-6C8CEC499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dirty="0"/>
              <a:t>Data and Library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88B56-4E17-4D0A-B419-DBCA20B036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dirty="0"/>
              <a:t>Data was obtained from Foursquare API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50 coffee shops in a 15 km radius from each city center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Geographical locations of each coffee shop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Average rating of each coffee shop on a 10-point scale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Number of ratings each coffee shop received</a:t>
            </a:r>
            <a:endParaRPr lang="en-US"/>
          </a:p>
          <a:p>
            <a:pPr>
              <a:lnSpc>
                <a:spcPct val="110000"/>
              </a:lnSpc>
            </a:pPr>
            <a:r>
              <a:rPr lang="en-US" dirty="0"/>
              <a:t>Notable Python Libraries Used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Pandas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Json Requests</a:t>
            </a:r>
            <a:endParaRPr lang="en-US"/>
          </a:p>
          <a:p>
            <a:pPr lvl="1">
              <a:lnSpc>
                <a:spcPct val="110000"/>
              </a:lnSpc>
            </a:pPr>
            <a:r>
              <a:rPr lang="en-US" dirty="0"/>
              <a:t>Folium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2711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4F891EB-ED45-44C3-95D6-FFB2EC07FA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A385B8-7C85-4CE0-AE3A-00EB627B34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CB59ED-E87B-4115-8362-98B7D44EBD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205" y="804519"/>
            <a:ext cx="3241820" cy="4431360"/>
          </a:xfrm>
        </p:spPr>
        <p:txBody>
          <a:bodyPr anchor="ctr">
            <a:normAutofit/>
          </a:bodyPr>
          <a:lstStyle/>
          <a:p>
            <a:r>
              <a:rPr lang="en-US" dirty="0"/>
              <a:t>Cities chosen for analysis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9AF263B-E208-40DF-A182-5193478DC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45156" y="890353"/>
            <a:ext cx="0" cy="4572000"/>
          </a:xfrm>
          <a:prstGeom prst="line">
            <a:avLst/>
          </a:prstGeom>
          <a:ln w="317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45B04-565E-4234-9244-1237CA9113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37863" y="804520"/>
            <a:ext cx="6102559" cy="4431359"/>
          </a:xfrm>
        </p:spPr>
        <p:txBody>
          <a:bodyPr anchor="ctr">
            <a:normAutofit/>
          </a:bodyPr>
          <a:lstStyle/>
          <a:p>
            <a:r>
              <a:rPr lang="en-US" dirty="0"/>
              <a:t>Atlanta</a:t>
            </a:r>
          </a:p>
          <a:p>
            <a:r>
              <a:rPr lang="en-US" dirty="0"/>
              <a:t>New York City</a:t>
            </a:r>
          </a:p>
          <a:p>
            <a:r>
              <a:rPr lang="en-US" dirty="0"/>
              <a:t>Seattle</a:t>
            </a:r>
          </a:p>
          <a:p>
            <a:r>
              <a:rPr lang="en-US" dirty="0"/>
              <a:t>San Francisco</a:t>
            </a:r>
          </a:p>
          <a:p>
            <a:r>
              <a:rPr lang="en-US" dirty="0"/>
              <a:t>Chicago</a:t>
            </a:r>
          </a:p>
          <a:p>
            <a:r>
              <a:rPr lang="en-US" dirty="0"/>
              <a:t>Washington D.C</a:t>
            </a:r>
          </a:p>
          <a:p>
            <a:r>
              <a:rPr lang="en-US" dirty="0"/>
              <a:t>Boston</a:t>
            </a:r>
          </a:p>
          <a:p>
            <a:r>
              <a:rPr lang="en-US" dirty="0"/>
              <a:t>Denver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CC0100C-A457-45B1-8A8B-8740F43EC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869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B28274-A018-4A50-B245-0518CA248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100" dirty="0">
                <a:solidFill>
                  <a:schemeClr val="bg1"/>
                </a:solidFill>
              </a:rPr>
              <a:t>Distribution of coffee shops in </a:t>
            </a:r>
            <a:r>
              <a:rPr lang="en-US" sz="3100" dirty="0" err="1">
                <a:solidFill>
                  <a:schemeClr val="bg1"/>
                </a:solidFill>
              </a:rPr>
              <a:t>atlanta</a:t>
            </a:r>
            <a:endParaRPr lang="en-US" sz="3100" dirty="0">
              <a:solidFill>
                <a:schemeClr val="bg1"/>
              </a:solidFill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7463258" y="583365"/>
            <a:chExt cx="7560115" cy="5181928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Content Placeholder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2FFF7315-7512-48AF-B327-4D8EECF988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0" r="-3" b="-3"/>
          <a:stretch/>
        </p:blipFill>
        <p:spPr>
          <a:xfrm>
            <a:off x="4618374" y="1116345"/>
            <a:ext cx="6282919" cy="38661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8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56359-BCA4-45CC-88FE-68F5A3996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Ratings of coffee shops in different areas of Atlanta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15430E-5103-4F78-864F-28F9A091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More coffee shops were found in northern Atlanta</a:t>
            </a:r>
          </a:p>
        </p:txBody>
      </p:sp>
      <p:pic>
        <p:nvPicPr>
          <p:cNvPr id="9" name="Content Placeholder 8" descr="A close up of a map&#10;&#10;Description automatically generated">
            <a:extLst>
              <a:ext uri="{FF2B5EF4-FFF2-40B4-BE49-F238E27FC236}">
                <a16:creationId xmlns:a16="http://schemas.microsoft.com/office/drawing/2014/main" id="{E65C8020-043D-4E30-8C5A-26242717BF5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391" y="2824163"/>
            <a:ext cx="4437843" cy="2644775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70AC7C-19E0-497E-ABD8-D2CFF6CB3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The highest rated areas were near midtown</a:t>
            </a:r>
          </a:p>
        </p:txBody>
      </p:sp>
      <p:pic>
        <p:nvPicPr>
          <p:cNvPr id="11" name="Content Placeholder 10" descr="A screenshot of a computer&#10;&#10;Description automatically generated">
            <a:extLst>
              <a:ext uri="{FF2B5EF4-FFF2-40B4-BE49-F238E27FC236}">
                <a16:creationId xmlns:a16="http://schemas.microsoft.com/office/drawing/2014/main" id="{48EA2A4A-4A6E-4F1B-AEBD-B720C7E5ECA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018" y="2820988"/>
            <a:ext cx="2549237" cy="3059771"/>
          </a:xfrm>
        </p:spPr>
      </p:pic>
    </p:spTree>
    <p:extLst>
      <p:ext uri="{BB962C8B-B14F-4D97-AF65-F5344CB8AC3E}">
        <p14:creationId xmlns:p14="http://schemas.microsoft.com/office/powerpoint/2010/main" val="579881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C2995C52-9532-4951-98E9-4DED42A0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Best area in </a:t>
            </a:r>
            <a:r>
              <a:rPr lang="en-US" dirty="0" err="1">
                <a:solidFill>
                  <a:schemeClr val="bg1"/>
                </a:solidFill>
              </a:rPr>
              <a:t>atlanta</a:t>
            </a:r>
            <a:r>
              <a:rPr lang="en-US" dirty="0">
                <a:solidFill>
                  <a:schemeClr val="bg1"/>
                </a:solidFill>
              </a:rPr>
              <a:t> for coffee shops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24D5203-79AC-4B88-9418-FE6B888FFC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Highest number of coffee shops out of any area in the city</a:t>
            </a:r>
          </a:p>
          <a:p>
            <a:r>
              <a:rPr lang="en-US" dirty="0">
                <a:solidFill>
                  <a:schemeClr val="bg1"/>
                </a:solidFill>
              </a:rPr>
              <a:t>Second highest average rating for coffee shops</a:t>
            </a:r>
          </a:p>
          <a:p>
            <a:r>
              <a:rPr lang="en-US" dirty="0">
                <a:solidFill>
                  <a:schemeClr val="bg1"/>
                </a:solidFill>
              </a:rPr>
              <a:t>“Dancing Goats Coffee”: Highest rated coffee shop in the area (9.1/10)</a:t>
            </a:r>
          </a:p>
        </p:txBody>
      </p:sp>
      <p:pic>
        <p:nvPicPr>
          <p:cNvPr id="11" name="Content Placeholder 10" descr="A close up of a map&#10;&#10;Description automatically generated">
            <a:extLst>
              <a:ext uri="{FF2B5EF4-FFF2-40B4-BE49-F238E27FC236}">
                <a16:creationId xmlns:a16="http://schemas.microsoft.com/office/drawing/2014/main" id="{353CF3AE-4565-426F-9C71-0FDDDC5CFD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3500" y="2337982"/>
            <a:ext cx="4645025" cy="2801162"/>
          </a:xfrm>
        </p:spPr>
      </p:pic>
    </p:spTree>
    <p:extLst>
      <p:ext uri="{BB962C8B-B14F-4D97-AF65-F5344CB8AC3E}">
        <p14:creationId xmlns:p14="http://schemas.microsoft.com/office/powerpoint/2010/main" val="351378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2"/>
            </a:gs>
            <a:gs pos="100000">
              <a:schemeClr val="tx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55F31-D2A5-4E51-9668-CBA7C470B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Comparison of coffee shops from different cities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B8C2EC-3D04-4B6C-B31F-ACDB3549C4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Cities chosen for comparison</a:t>
            </a:r>
          </a:p>
        </p:txBody>
      </p:sp>
      <p:pic>
        <p:nvPicPr>
          <p:cNvPr id="10" name="Content Placeholder 9" descr="A close up of a map&#10;&#10;Description automatically generated">
            <a:extLst>
              <a:ext uri="{FF2B5EF4-FFF2-40B4-BE49-F238E27FC236}">
                <a16:creationId xmlns:a16="http://schemas.microsoft.com/office/drawing/2014/main" id="{F00F402F-8384-4CE7-850A-0C761693A7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604" y="2824163"/>
            <a:ext cx="4427416" cy="2644775"/>
          </a:xfr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FFA205F-DA0A-4E2C-8C0F-CF6B22B81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San Francisco had the highest average rating</a:t>
            </a:r>
          </a:p>
        </p:txBody>
      </p:sp>
      <p:pic>
        <p:nvPicPr>
          <p:cNvPr id="12" name="Content Placeholder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CA9B852A-BA45-4B99-86DF-14F8C40D538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3159" y="3020857"/>
            <a:ext cx="2588367" cy="2452686"/>
          </a:xfrm>
        </p:spPr>
      </p:pic>
    </p:spTree>
    <p:extLst>
      <p:ext uri="{BB962C8B-B14F-4D97-AF65-F5344CB8AC3E}">
        <p14:creationId xmlns:p14="http://schemas.microsoft.com/office/powerpoint/2010/main" val="301577833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388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Gill Sans MT</vt:lpstr>
      <vt:lpstr>Gallery</vt:lpstr>
      <vt:lpstr>Coffee Shops of America</vt:lpstr>
      <vt:lpstr>Coffee shops are a huge industry</vt:lpstr>
      <vt:lpstr>Objectives</vt:lpstr>
      <vt:lpstr>Data and Library requirements</vt:lpstr>
      <vt:lpstr>Cities chosen for analysis</vt:lpstr>
      <vt:lpstr>Distribution of coffee shops in atlanta</vt:lpstr>
      <vt:lpstr>Ratings of coffee shops in different areas of Atlanta</vt:lpstr>
      <vt:lpstr>Best area in atlanta for coffee shops</vt:lpstr>
      <vt:lpstr>Comparison of coffee shops from different cities</vt:lpstr>
      <vt:lpstr>How ‘unknown’ coffee shops affect city ratings</vt:lpstr>
      <vt:lpstr>Number of ratings for each city</vt:lpstr>
      <vt:lpstr>Highest rated coffee shop in each city</vt:lpstr>
      <vt:lpstr>Conclusions and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Coffee Shops of America</dc:title>
  <dc:creator>Shealy, Michael S</dc:creator>
  <cp:lastModifiedBy>Shealy, Michael S</cp:lastModifiedBy>
  <cp:revision>1</cp:revision>
  <dcterms:created xsi:type="dcterms:W3CDTF">2020-07-06T19:48:23Z</dcterms:created>
  <dcterms:modified xsi:type="dcterms:W3CDTF">2020-07-06T19:58:22Z</dcterms:modified>
</cp:coreProperties>
</file>